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56" r:id="rId3"/>
    <p:sldId id="258" r:id="rId4"/>
    <p:sldId id="257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66FF33"/>
    <a:srgbClr val="996600"/>
    <a:srgbClr val="3A871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1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0D38-DA60-4BD4-9D01-D33EE1E3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E31E-7B97-484E-BE2F-5C0F999E5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A0017-63EC-421C-AF89-A89D9B5D1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C258C-BDBF-4E9A-9FEF-8982CB549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144B6-23B3-4AD7-8AD5-2E163748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0A19-8476-4868-B64C-654648B93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BD01-15D6-4EF6-8A87-D76F9BE87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583D-1576-4F04-9A2C-4CA5CDB6C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BBD8E-A5F1-4D47-96DE-DBD7364D3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9F19-1CED-4702-99EC-9DF99C00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803D-4368-4E14-855A-CB2215C8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CD59D24-9D5D-48FA-A2F9-36A9AD741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"/>
          <p:cNvSpPr txBox="1">
            <a:spLocks noChangeArrowheads="1"/>
          </p:cNvSpPr>
          <p:nvPr/>
        </p:nvSpPr>
        <p:spPr bwMode="auto">
          <a:xfrm>
            <a:off x="4267200" y="5715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rial" charset="0"/>
              </a:rPr>
              <a:t>Chính tả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2362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Nghe – viết : L</a:t>
            </a:r>
            <a:r>
              <a:rPr lang="vi-VN" sz="4400">
                <a:solidFill>
                  <a:schemeClr val="hlink"/>
                </a:solidFill>
                <a:latin typeface="Arial" charset="0"/>
              </a:rPr>
              <a:t>ươ</a:t>
            </a:r>
            <a:r>
              <a:rPr lang="en-US" sz="4400">
                <a:solidFill>
                  <a:schemeClr val="hlink"/>
                </a:solidFill>
                <a:latin typeface="Arial" charset="0"/>
              </a:rPr>
              <a:t>ng Ngọc Quyến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662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Arial" charset="0"/>
              </a:rPr>
              <a:t>Tìm hiểu nội dung </a:t>
            </a:r>
            <a:r>
              <a:rPr lang="vi-VN" sz="3600" b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chemeClr val="hlink"/>
                </a:solidFill>
                <a:latin typeface="Arial" charset="0"/>
              </a:rPr>
              <a:t>oạn v</a:t>
            </a:r>
            <a:r>
              <a:rPr lang="vi-VN" sz="3600" b="1">
                <a:solidFill>
                  <a:schemeClr val="hlink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chemeClr val="hlink"/>
                </a:solidFill>
                <a:latin typeface="Arial" charset="0"/>
              </a:rPr>
              <a:t>n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202565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Em biết gì về L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 Ngọc Quyến?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301625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Arial" charset="0"/>
              </a:rPr>
              <a:t>Ông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thoát khỏi nhà giam khi nào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376238"/>
            <a:ext cx="9144000" cy="6740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L</a:t>
            </a:r>
            <a:r>
              <a:rPr lang="vi-VN" sz="3200" b="1">
                <a:latin typeface="Arial" charset="0"/>
              </a:rPr>
              <a:t>ươ</a:t>
            </a:r>
            <a:r>
              <a:rPr lang="en-US" sz="3200" b="1">
                <a:latin typeface="Arial" charset="0"/>
              </a:rPr>
              <a:t>ng Ngọc Quyến</a:t>
            </a:r>
            <a:r>
              <a:rPr lang="en-US" sz="3200"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Ngọc Quyến là con trai nhà yêu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v</a:t>
            </a:r>
            <a:r>
              <a:rPr lang="vi-VN" sz="3200">
                <a:latin typeface="Arial" charset="0"/>
              </a:rPr>
              <a:t>ă</a:t>
            </a:r>
            <a:r>
              <a:rPr lang="en-US" sz="3200">
                <a:latin typeface="Arial" charset="0"/>
              </a:rPr>
              <a:t>n Can . Nuôi ý chí khôi phục non sông, ông tìm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ờng sang Nhật Bản học quân sự , rồi qua Trung Quốc m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u tập hợp lực l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ợng chống Thực Dân Pháp. ông bị giặc bắt và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a về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ớc. Chúng khoét bàn chân ông , luồn dây thép buộc chân vào xích sắt. Ngày 30 - 8- 1917, cuộc khởi nghĩa Thái Nguyên do Đội Cấn lãnh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ạo bùng nổ.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Ngọc Quyến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ợcgiải thoát  và thamgia chỉ huy nghĩa quân . Ông hi sinh , ng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ng tấm lòng trung hiế với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ất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của ông còn sáng mãi.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362200" y="5715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Chính tả (Nghe- viết)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219200" y="3276600"/>
            <a:ext cx="2667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L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Ngọc Quyến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18288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</a:rPr>
              <a:t>L</a:t>
            </a:r>
            <a:r>
              <a:rPr lang="vi-VN" sz="3200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ng Ngọc Quyến</a:t>
            </a:r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4267200" y="3276600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L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V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 Can</a:t>
            </a:r>
          </a:p>
        </p:txBody>
      </p:sp>
      <p:sp>
        <p:nvSpPr>
          <p:cNvPr id="7174" name="Text Box 19"/>
          <p:cNvSpPr txBox="1">
            <a:spLocks noChangeArrowheads="1"/>
          </p:cNvSpPr>
          <p:nvPr/>
        </p:nvSpPr>
        <p:spPr bwMode="auto">
          <a:xfrm>
            <a:off x="1295400" y="4191000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khoét</a:t>
            </a:r>
          </a:p>
        </p:txBody>
      </p: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4267200" y="4129088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xích sắt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1524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Luyện tập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3820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Bài 2 - a: Ghi lại phần vần của những tiếng in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ậm  trong các câu sau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" y="1981200"/>
            <a:ext cx="7250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Arial" charset="0"/>
              </a:rPr>
              <a:t>a)Trạng Nguyên</a:t>
            </a:r>
            <a:r>
              <a:rPr lang="en-US" sz="2000">
                <a:latin typeface="Arial" charset="0"/>
              </a:rPr>
              <a:t> trẻ tuổi nhất của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ta là ông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Nguyễn hiền</a:t>
            </a:r>
            <a:r>
              <a:rPr lang="en-US" sz="2000">
                <a:latin typeface="Arial" charset="0"/>
              </a:rPr>
              <a:t> </a:t>
            </a:r>
          </a:p>
          <a:p>
            <a:pPr algn="l"/>
            <a:r>
              <a:rPr lang="en-US" sz="2000">
                <a:latin typeface="Arial" charset="0"/>
              </a:rPr>
              <a:t>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ỗ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khoa thi</a:t>
            </a:r>
            <a:r>
              <a:rPr lang="en-US" sz="2000">
                <a:latin typeface="Arial" charset="0"/>
              </a:rPr>
              <a:t>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1247, lúc vừa 13 tuổi.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33400" y="2971800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b) Làng có nhiều tiến sĩ nhất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là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làng Mộ trạch</a:t>
            </a:r>
            <a:r>
              <a:rPr lang="en-US" sz="2000">
                <a:latin typeface="Arial" charset="0"/>
              </a:rPr>
              <a:t>, xã tân Hồng,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huyện Bình Giang</a:t>
            </a:r>
            <a:r>
              <a:rPr lang="en-US" sz="2000">
                <a:latin typeface="Arial" charset="0"/>
              </a:rPr>
              <a:t>, tỉnh Hải D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ng: 36 tiến sĩ 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990600" y="3886200"/>
            <a:ext cx="2590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Arial" charset="0"/>
              </a:rPr>
              <a:t>Trạng – ang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 Nguyên –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Nguyễn -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Hiền – iên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Khoa – oa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Thi  - i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>
              <a:latin typeface="Arial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038600" y="3886200"/>
            <a:ext cx="25908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b) Làng – ang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mộ - ô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Trạch – ach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Huyện –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Bình – inh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Giang -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nimBg="1"/>
      <p:bldP spid="16407" grpId="0"/>
      <p:bldP spid="16414" grpId="0"/>
      <p:bldP spid="16415" grpId="0"/>
      <p:bldP spid="164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43000" y="304800"/>
            <a:ext cx="71628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Bài 3 : Ghép vần của từng tiếng vừa tìm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ợc vào mô hình cấu tạo d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ới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ây:</a:t>
            </a:r>
          </a:p>
        </p:txBody>
      </p:sp>
      <p:graphicFrame>
        <p:nvGraphicFramePr>
          <p:cNvPr id="22647" name="Group 119"/>
          <p:cNvGraphicFramePr>
            <a:graphicFrameLocks noGrp="1"/>
          </p:cNvGraphicFramePr>
          <p:nvPr>
            <p:ph sz="half" idx="1"/>
          </p:nvPr>
        </p:nvGraphicFramePr>
        <p:xfrm>
          <a:off x="457200" y="1905000"/>
          <a:ext cx="7010400" cy="2193925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609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TiÕng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          VÇn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®Öm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chÝnh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cuèi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Tr¹ng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Nguyªn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Yª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59" name="Group 131"/>
          <p:cNvGraphicFramePr>
            <a:graphicFrameLocks noGrp="1"/>
          </p:cNvGraphicFramePr>
          <p:nvPr>
            <p:ph sz="half" idx="2"/>
          </p:nvPr>
        </p:nvGraphicFramePr>
        <p:xfrm>
          <a:off x="457200" y="4114800"/>
          <a:ext cx="7010400" cy="1066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NguyÔn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HiÒn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Iª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147</TotalTime>
  <Words>389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.VnTime</vt:lpstr>
      <vt:lpstr>Arial</vt:lpstr>
      <vt:lpstr>Tahoma</vt:lpstr>
      <vt:lpstr>Wingdings</vt:lpstr>
      <vt:lpstr>Calibri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DANG KHOA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Chungnt</dc:creator>
  <cp:lastModifiedBy>CSTeam</cp:lastModifiedBy>
  <cp:revision>29</cp:revision>
  <dcterms:created xsi:type="dcterms:W3CDTF">2008-04-24T03:31:49Z</dcterms:created>
  <dcterms:modified xsi:type="dcterms:W3CDTF">2016-06-30T02:51:08Z</dcterms:modified>
</cp:coreProperties>
</file>